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640763" cy="8640763"/>
  <p:notesSz cx="6858000" cy="9144000"/>
  <p:custDataLst>
    <p:tags r:id="rId3"/>
  </p:custData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" y="510"/>
      </p:cViewPr>
      <p:guideLst>
        <p:guide orient="horz" pos="2722"/>
        <p:guide pos="27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057" y="2684237"/>
            <a:ext cx="7344649" cy="18521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6115" y="4896432"/>
            <a:ext cx="6048534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075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944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21023" y="436039"/>
            <a:ext cx="1836162" cy="92888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8036" y="436039"/>
            <a:ext cx="5368975" cy="92888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835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15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561" y="5552491"/>
            <a:ext cx="7344649" cy="17161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561" y="3662325"/>
            <a:ext cx="7344649" cy="18901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73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8036" y="2540225"/>
            <a:ext cx="3601819" cy="71846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53868" y="2540225"/>
            <a:ext cx="3603318" cy="71846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098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38" y="346031"/>
            <a:ext cx="7776687" cy="14401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2038" y="1934171"/>
            <a:ext cx="3817838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2038" y="2740242"/>
            <a:ext cx="3817838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89388" y="1934171"/>
            <a:ext cx="3819337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89388" y="2740242"/>
            <a:ext cx="3819337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392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1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556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39" y="344031"/>
            <a:ext cx="2842751" cy="14641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8298" y="344031"/>
            <a:ext cx="4830427" cy="7374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2039" y="1808160"/>
            <a:ext cx="2842751" cy="59105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48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650" y="6048534"/>
            <a:ext cx="5184458" cy="714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93650" y="772068"/>
            <a:ext cx="5184458" cy="51844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3650" y="6762598"/>
            <a:ext cx="5184458" cy="10140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9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038" y="346031"/>
            <a:ext cx="7776687" cy="144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2038" y="2016179"/>
            <a:ext cx="7776687" cy="5702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32038" y="8008708"/>
            <a:ext cx="201617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9864-FD97-4E95-999C-5EBDF6E761E7}" type="datetimeFigureOut">
              <a:rPr lang="uk-UA" smtClean="0"/>
              <a:t>29.03.2012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52261" y="8008708"/>
            <a:ext cx="273624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92547" y="8008708"/>
            <a:ext cx="201617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C128-254E-48E1-8349-265E3C0777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612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3" descr="C:\Users\User_2\Desktop\DSC_52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32" y="154361"/>
            <a:ext cx="670191" cy="720000"/>
          </a:xfrm>
          <a:prstGeom prst="ellipse">
            <a:avLst/>
          </a:prstGeom>
          <a:ln w="762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 descr="C:\Users\User_2\Desktop\DSC_51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378" y="370384"/>
            <a:ext cx="651725" cy="720000"/>
          </a:xfrm>
          <a:prstGeom prst="ellipse">
            <a:avLst/>
          </a:prstGeom>
          <a:ln w="762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5" descr="C:\Users\User_2\Desktop\DSC_526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379" y="370384"/>
            <a:ext cx="666597" cy="720000"/>
          </a:xfrm>
          <a:prstGeom prst="ellipse">
            <a:avLst/>
          </a:prstGeom>
          <a:ln w="762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3024237" y="962087"/>
            <a:ext cx="255845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Директор</a:t>
            </a:r>
          </a:p>
          <a:p>
            <a:pPr algn="ctr"/>
            <a:r>
              <a:rPr lang="uk-UA" sz="1400" b="1" dirty="0" err="1" smtClean="0">
                <a:solidFill>
                  <a:schemeClr val="bg1"/>
                </a:solidFill>
              </a:rPr>
              <a:t>Рябошапка</a:t>
            </a:r>
            <a:r>
              <a:rPr lang="uk-UA" sz="1400" b="1" dirty="0" smtClean="0">
                <a:solidFill>
                  <a:schemeClr val="bg1"/>
                </a:solidFill>
              </a:rPr>
              <a:t> Ольга Іванівна</a:t>
            </a:r>
            <a:endParaRPr lang="uk-UA" sz="14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5106" y="1162392"/>
            <a:ext cx="2678985" cy="7386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Заступник директора з навчально-виховної роботи</a:t>
            </a:r>
          </a:p>
          <a:p>
            <a:pPr algn="ctr"/>
            <a:r>
              <a:rPr lang="uk-UA" sz="1400" b="1" dirty="0" err="1" smtClean="0">
                <a:solidFill>
                  <a:schemeClr val="bg1"/>
                </a:solidFill>
              </a:rPr>
              <a:t>Романій</a:t>
            </a:r>
            <a:r>
              <a:rPr lang="uk-UA" sz="1400" b="1" dirty="0" smtClean="0">
                <a:solidFill>
                  <a:schemeClr val="bg1"/>
                </a:solidFill>
              </a:rPr>
              <a:t> Надія Іванівна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64300" y="1162392"/>
            <a:ext cx="2444515" cy="7386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uk-UA" sz="1400" b="1" dirty="0">
                <a:solidFill>
                  <a:schemeClr val="bg1"/>
                </a:solidFill>
              </a:rPr>
              <a:t>Заступник директора </a:t>
            </a:r>
            <a:endParaRPr lang="uk-UA" sz="1400" b="1" dirty="0" smtClean="0">
              <a:solidFill>
                <a:schemeClr val="bg1"/>
              </a:solidFill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uk-UA" sz="1400" b="1" dirty="0" smtClean="0">
                <a:solidFill>
                  <a:schemeClr val="bg1"/>
                </a:solidFill>
              </a:rPr>
              <a:t>з </a:t>
            </a:r>
            <a:r>
              <a:rPr lang="uk-UA" sz="1400" b="1" dirty="0">
                <a:solidFill>
                  <a:schemeClr val="bg1"/>
                </a:solidFill>
              </a:rPr>
              <a:t>виховної роботи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uk-UA" sz="1400" b="1" dirty="0" smtClean="0">
                <a:solidFill>
                  <a:schemeClr val="bg1"/>
                </a:solidFill>
              </a:rPr>
              <a:t>Моргун Ольга </a:t>
            </a:r>
            <a:r>
              <a:rPr lang="uk-UA" sz="1400" b="1" dirty="0">
                <a:solidFill>
                  <a:schemeClr val="bg1"/>
                </a:solidFill>
              </a:rPr>
              <a:t>Григорівна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280251" y="4392389"/>
            <a:ext cx="2021512" cy="553998"/>
          </a:xfrm>
          <a:prstGeom prst="rect">
            <a:avLst/>
          </a:prstGeom>
          <a:solidFill>
            <a:srgbClr val="CC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Методичне об’єднання вчителів </a:t>
            </a:r>
            <a:r>
              <a:rPr lang="uk-UA" sz="1000" b="1" dirty="0">
                <a:solidFill>
                  <a:schemeClr val="bg1"/>
                </a:solidFill>
              </a:rPr>
              <a:t>гуманітарного циклу "</a:t>
            </a:r>
            <a:r>
              <a:rPr lang="uk-UA" sz="1000" b="1" dirty="0" smtClean="0">
                <a:solidFill>
                  <a:schemeClr val="bg1"/>
                </a:solidFill>
              </a:rPr>
              <a:t>ОДНОДУМЦІ"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pic>
        <p:nvPicPr>
          <p:cNvPr id="88" name="Picture 18" descr="C:\Users\User_2\Desktop\логотип школы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773" y="-99"/>
            <a:ext cx="802532" cy="802532"/>
          </a:xfrm>
          <a:prstGeom prst="rect">
            <a:avLst/>
          </a:prstGeom>
          <a:noFill/>
          <a:effectLst>
            <a:reflection endPos="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Выгнутая вверх стрелка 88"/>
          <p:cNvSpPr/>
          <p:nvPr/>
        </p:nvSpPr>
        <p:spPr>
          <a:xfrm rot="456480">
            <a:off x="5154839" y="462439"/>
            <a:ext cx="1430095" cy="57606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0" name="Выгнутая вверх стрелка 89"/>
          <p:cNvSpPr/>
          <p:nvPr/>
        </p:nvSpPr>
        <p:spPr>
          <a:xfrm rot="21125128" flipH="1">
            <a:off x="2129045" y="466020"/>
            <a:ext cx="1430095" cy="576064"/>
          </a:xfrm>
          <a:prstGeom prst="curved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94133" y="2146742"/>
            <a:ext cx="1299877" cy="43279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Класні керівники </a:t>
            </a:r>
          </a:p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1-11 класу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36603" y="5522450"/>
            <a:ext cx="2016226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6-го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460223" y="5100698"/>
            <a:ext cx="1892606" cy="400110"/>
          </a:xfrm>
          <a:prstGeom prst="rect">
            <a:avLst/>
          </a:prstGeom>
          <a:solidFill>
            <a:srgbClr val="CC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>
                <a:solidFill>
                  <a:schemeClr val="bg1"/>
                </a:solidFill>
              </a:rPr>
              <a:t>Вчитель</a:t>
            </a:r>
            <a:r>
              <a:rPr lang="uk-UA" sz="1000" b="1" dirty="0" smtClean="0">
                <a:solidFill>
                  <a:schemeClr val="bg1"/>
                </a:solidFill>
              </a:rPr>
              <a:t> англійської </a:t>
            </a:r>
            <a:r>
              <a:rPr lang="uk-UA" sz="1000" b="1" dirty="0" smtClean="0">
                <a:solidFill>
                  <a:schemeClr val="bg1"/>
                </a:solidFill>
              </a:rPr>
              <a:t>мови</a:t>
            </a:r>
          </a:p>
          <a:p>
            <a:pPr algn="ctr"/>
            <a:r>
              <a:rPr lang="uk-UA" sz="1000" b="1" dirty="0" err="1" smtClean="0">
                <a:solidFill>
                  <a:schemeClr val="bg1"/>
                </a:solidFill>
              </a:rPr>
              <a:t>Якушенко</a:t>
            </a:r>
            <a:r>
              <a:rPr lang="uk-UA" sz="1000" b="1" dirty="0" smtClean="0">
                <a:solidFill>
                  <a:schemeClr val="bg1"/>
                </a:solidFill>
              </a:rPr>
              <a:t> Ніна Анатоліївна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384379" y="7888789"/>
            <a:ext cx="1968449" cy="400110"/>
          </a:xfrm>
          <a:prstGeom prst="rect">
            <a:avLst/>
          </a:prstGeom>
          <a:solidFill>
            <a:srgbClr val="CC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французької мови</a:t>
            </a:r>
          </a:p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Рева Ганна Давидівна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80749" y="6514705"/>
            <a:ext cx="1972080" cy="553998"/>
          </a:xfrm>
          <a:prstGeom prst="rect">
            <a:avLst/>
          </a:prstGeom>
          <a:solidFill>
            <a:srgbClr val="CC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української мови та </a:t>
            </a:r>
            <a:r>
              <a:rPr lang="uk-UA" sz="1000" b="1" dirty="0" smtClean="0">
                <a:solidFill>
                  <a:schemeClr val="bg1"/>
                </a:solidFill>
              </a:rPr>
              <a:t>літератури</a:t>
            </a:r>
          </a:p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Орленко Валентина Луківна</a:t>
            </a:r>
          </a:p>
        </p:txBody>
      </p:sp>
      <p:pic>
        <p:nvPicPr>
          <p:cNvPr id="96" name="Рисунок 9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06"/>
          <a:stretch/>
        </p:blipFill>
        <p:spPr>
          <a:xfrm>
            <a:off x="6068184" y="5090451"/>
            <a:ext cx="428091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97" name="TextBox 96"/>
          <p:cNvSpPr txBox="1"/>
          <p:nvPr/>
        </p:nvSpPr>
        <p:spPr>
          <a:xfrm>
            <a:off x="6352259" y="6242159"/>
            <a:ext cx="2000570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8-го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31745" y="5810219"/>
            <a:ext cx="1895873" cy="400110"/>
          </a:xfrm>
          <a:prstGeom prst="rect">
            <a:avLst/>
          </a:prstGeom>
          <a:solidFill>
            <a:srgbClr val="CC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української </a:t>
            </a:r>
            <a:r>
              <a:rPr lang="uk-UA" sz="1000" b="1" dirty="0" smtClean="0">
                <a:solidFill>
                  <a:schemeClr val="bg1"/>
                </a:solidFill>
              </a:rPr>
              <a:t>мови</a:t>
            </a:r>
          </a:p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Василенко Катерина Іванівна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36602" y="7106627"/>
            <a:ext cx="2016227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7-го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382"/>
          <a:stretch/>
        </p:blipFill>
        <p:spPr>
          <a:xfrm>
            <a:off x="6056416" y="5810531"/>
            <a:ext cx="439859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pic>
        <p:nvPicPr>
          <p:cNvPr id="101" name="Рисунок 10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10"/>
          <a:stretch/>
        </p:blipFill>
        <p:spPr>
          <a:xfrm>
            <a:off x="6032864" y="6674627"/>
            <a:ext cx="419893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02" name="TextBox 101"/>
          <p:cNvSpPr txBox="1"/>
          <p:nvPr/>
        </p:nvSpPr>
        <p:spPr>
          <a:xfrm>
            <a:off x="6380749" y="7418159"/>
            <a:ext cx="1972080" cy="400110"/>
          </a:xfrm>
          <a:prstGeom prst="rect">
            <a:avLst/>
          </a:prstGeom>
          <a:solidFill>
            <a:srgbClr val="CC00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історії</a:t>
            </a:r>
          </a:p>
          <a:p>
            <a:pPr algn="ctr"/>
            <a:r>
              <a:rPr lang="uk-UA" sz="1000" b="1" dirty="0" err="1" smtClean="0">
                <a:solidFill>
                  <a:schemeClr val="bg1"/>
                </a:solidFill>
              </a:rPr>
              <a:t>Довгалюк</a:t>
            </a:r>
            <a:r>
              <a:rPr lang="uk-UA" sz="1000" b="1" dirty="0" smtClean="0">
                <a:solidFill>
                  <a:schemeClr val="bg1"/>
                </a:solidFill>
              </a:rPr>
              <a:t> Олена Леонідівна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17"/>
          <a:stretch/>
        </p:blipFill>
        <p:spPr>
          <a:xfrm>
            <a:off x="6032819" y="7390774"/>
            <a:ext cx="419938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cxnSp>
        <p:nvCxnSpPr>
          <p:cNvPr id="104" name="Скругленная соединительная линия 103"/>
          <p:cNvCxnSpPr>
            <a:stCxn id="85" idx="2"/>
          </p:cNvCxnSpPr>
          <p:nvPr/>
        </p:nvCxnSpPr>
        <p:spPr>
          <a:xfrm rot="16200000" flipH="1">
            <a:off x="2592023" y="813631"/>
            <a:ext cx="2563341" cy="4738189"/>
          </a:xfrm>
          <a:prstGeom prst="curvedConnector2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Скругленная соединительная линия 104"/>
          <p:cNvCxnSpPr>
            <a:stCxn id="85" idx="2"/>
          </p:cNvCxnSpPr>
          <p:nvPr/>
        </p:nvCxnSpPr>
        <p:spPr>
          <a:xfrm rot="16200000" flipH="1">
            <a:off x="1142742" y="2262912"/>
            <a:ext cx="2979374" cy="2255661"/>
          </a:xfrm>
          <a:prstGeom prst="curvedConnector3">
            <a:avLst>
              <a:gd name="adj1" fmla="val 60762"/>
            </a:avLst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Скругленная соединительная линия 105"/>
          <p:cNvCxnSpPr>
            <a:stCxn id="85" idx="2"/>
          </p:cNvCxnSpPr>
          <p:nvPr/>
        </p:nvCxnSpPr>
        <p:spPr>
          <a:xfrm rot="5400000">
            <a:off x="71614" y="2621431"/>
            <a:ext cx="2153361" cy="712610"/>
          </a:xfrm>
          <a:prstGeom prst="curvedConnector3">
            <a:avLst>
              <a:gd name="adj1" fmla="val 50000"/>
            </a:avLst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733154" y="4896445"/>
            <a:ext cx="1654884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Методичне об’єднання </a:t>
            </a:r>
            <a:r>
              <a:rPr lang="uk-UA" sz="1000" b="1" dirty="0">
                <a:solidFill>
                  <a:schemeClr val="bg1"/>
                </a:solidFill>
              </a:rPr>
              <a:t>вчителів </a:t>
            </a:r>
            <a:r>
              <a:rPr lang="uk-UA" sz="1000" b="1" dirty="0" smtClean="0">
                <a:solidFill>
                  <a:schemeClr val="bg1"/>
                </a:solidFill>
              </a:rPr>
              <a:t>Початкового навчання </a:t>
            </a:r>
            <a:r>
              <a:rPr lang="uk-UA" sz="1000" b="1" dirty="0">
                <a:solidFill>
                  <a:schemeClr val="bg1"/>
                </a:solidFill>
              </a:rPr>
              <a:t>"ПРОЛІСОК"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15831" y="6696273"/>
            <a:ext cx="2172702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2-го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00174" y="5976193"/>
            <a:ext cx="2188356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1-го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659846" y="5547018"/>
            <a:ext cx="2028684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початкових класів</a:t>
            </a:r>
          </a:p>
          <a:p>
            <a:pPr algn="ctr"/>
            <a:r>
              <a:rPr lang="uk-UA" sz="1000" b="1" dirty="0">
                <a:solidFill>
                  <a:schemeClr val="bg1"/>
                </a:solidFill>
              </a:rPr>
              <a:t>Мазепа Олена </a:t>
            </a:r>
            <a:r>
              <a:rPr lang="uk-UA" sz="1000" b="1" dirty="0" smtClean="0">
                <a:solidFill>
                  <a:schemeClr val="bg1"/>
                </a:solidFill>
              </a:rPr>
              <a:t>Василівна</a:t>
            </a:r>
            <a:r>
              <a:rPr lang="uk-UA" sz="1000" b="1" dirty="0" smtClean="0">
                <a:solidFill>
                  <a:schemeClr val="bg1"/>
                </a:solidFill>
              </a:rPr>
              <a:t> 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515830" y="7416353"/>
            <a:ext cx="2172699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>
                <a:solidFill>
                  <a:schemeClr val="bg1"/>
                </a:solidFill>
              </a:rPr>
              <a:t>Класний керівник 3-го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12" name="Рисунок 11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6476"/>
          <a:stretch/>
        </p:blipFill>
        <p:spPr>
          <a:xfrm>
            <a:off x="3227798" y="5544565"/>
            <a:ext cx="447522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13" name="TextBox 112"/>
          <p:cNvSpPr txBox="1"/>
          <p:nvPr/>
        </p:nvSpPr>
        <p:spPr>
          <a:xfrm>
            <a:off x="3656047" y="6266338"/>
            <a:ext cx="2032483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початкових класів </a:t>
            </a:r>
          </a:p>
          <a:p>
            <a:pPr algn="ctr"/>
            <a:r>
              <a:rPr lang="uk-UA" sz="1000" b="1" dirty="0">
                <a:solidFill>
                  <a:schemeClr val="bg1"/>
                </a:solidFill>
              </a:rPr>
              <a:t>Головко Інна </a:t>
            </a:r>
            <a:r>
              <a:rPr lang="uk-UA" sz="1000" b="1" dirty="0" smtClean="0">
                <a:solidFill>
                  <a:schemeClr val="bg1"/>
                </a:solidFill>
              </a:rPr>
              <a:t>Петрівна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65102" y="6984677"/>
            <a:ext cx="2023429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початкових класів </a:t>
            </a:r>
          </a:p>
          <a:p>
            <a:pPr algn="ctr"/>
            <a:r>
              <a:rPr lang="uk-UA" sz="1000" b="1" dirty="0">
                <a:solidFill>
                  <a:schemeClr val="bg1"/>
                </a:solidFill>
              </a:rPr>
              <a:t>Стовбун Галина </a:t>
            </a:r>
            <a:r>
              <a:rPr lang="uk-UA" sz="1000" b="1" dirty="0" smtClean="0">
                <a:solidFill>
                  <a:schemeClr val="bg1"/>
                </a:solidFill>
              </a:rPr>
              <a:t>Володимирівна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564511" y="8136433"/>
            <a:ext cx="2124021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4-го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665102" y="7706498"/>
            <a:ext cx="2023427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початкових класів</a:t>
            </a:r>
          </a:p>
          <a:p>
            <a:pPr algn="ctr"/>
            <a:r>
              <a:rPr lang="uk-UA" sz="1000" b="1" dirty="0" err="1">
                <a:solidFill>
                  <a:schemeClr val="bg1"/>
                </a:solidFill>
              </a:rPr>
              <a:t>Хижняк</a:t>
            </a:r>
            <a:r>
              <a:rPr lang="uk-UA" sz="1000" b="1" dirty="0">
                <a:solidFill>
                  <a:schemeClr val="bg1"/>
                </a:solidFill>
              </a:rPr>
              <a:t> Алла </a:t>
            </a:r>
            <a:r>
              <a:rPr lang="uk-UA" sz="1000" b="1" dirty="0" smtClean="0">
                <a:solidFill>
                  <a:schemeClr val="bg1"/>
                </a:solidFill>
              </a:rPr>
              <a:t>Григорівна</a:t>
            </a:r>
            <a:r>
              <a:rPr lang="uk-UA" sz="1000" b="1" dirty="0" smtClean="0">
                <a:solidFill>
                  <a:schemeClr val="bg1"/>
                </a:solidFill>
              </a:rPr>
              <a:t> 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55"/>
          <a:stretch/>
        </p:blipFill>
        <p:spPr>
          <a:xfrm>
            <a:off x="3227798" y="7704805"/>
            <a:ext cx="448074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18" name="TextBox 117"/>
          <p:cNvSpPr txBox="1"/>
          <p:nvPr/>
        </p:nvSpPr>
        <p:spPr>
          <a:xfrm>
            <a:off x="3024237" y="2182843"/>
            <a:ext cx="936104" cy="2462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Пед. рада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049210" y="2177296"/>
            <a:ext cx="1046393" cy="2462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Рада школи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760257" y="3148351"/>
            <a:ext cx="1496228" cy="2462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Атестаційна комісія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21" name="Рисунок 120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4716"/>
          <a:stretch/>
        </p:blipFill>
        <p:spPr>
          <a:xfrm>
            <a:off x="3227798" y="6984725"/>
            <a:ext cx="435451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22" name="TextBox 121"/>
          <p:cNvSpPr txBox="1"/>
          <p:nvPr/>
        </p:nvSpPr>
        <p:spPr>
          <a:xfrm>
            <a:off x="3600301" y="1708191"/>
            <a:ext cx="1372572" cy="2462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Загальні збори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49362" y="2647909"/>
            <a:ext cx="983187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Піклувальна  рада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240261" y="2653472"/>
            <a:ext cx="1039993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Батьківський комітет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25" name="Стрелка вниз 124"/>
          <p:cNvSpPr/>
          <p:nvPr/>
        </p:nvSpPr>
        <p:spPr>
          <a:xfrm>
            <a:off x="4114221" y="1485307"/>
            <a:ext cx="350176" cy="22288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6" name="Стрелка вниз 125"/>
          <p:cNvSpPr/>
          <p:nvPr/>
        </p:nvSpPr>
        <p:spPr>
          <a:xfrm>
            <a:off x="3538157" y="1954412"/>
            <a:ext cx="350176" cy="22288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7" name="Рисунок 12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5994"/>
          <a:stretch/>
        </p:blipFill>
        <p:spPr>
          <a:xfrm>
            <a:off x="3215707" y="6264645"/>
            <a:ext cx="444139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28" name="Стрелка вниз 127"/>
          <p:cNvSpPr/>
          <p:nvPr/>
        </p:nvSpPr>
        <p:spPr>
          <a:xfrm>
            <a:off x="4402253" y="1959959"/>
            <a:ext cx="350176" cy="22288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9" name="Стрелка вниз 128"/>
          <p:cNvSpPr/>
          <p:nvPr/>
        </p:nvSpPr>
        <p:spPr>
          <a:xfrm>
            <a:off x="3970205" y="2423517"/>
            <a:ext cx="350176" cy="22288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0" name="Стрелка вниз 129"/>
          <p:cNvSpPr/>
          <p:nvPr/>
        </p:nvSpPr>
        <p:spPr>
          <a:xfrm>
            <a:off x="4766573" y="2423517"/>
            <a:ext cx="350176" cy="22288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1" name="Стрелка вниз 130"/>
          <p:cNvSpPr/>
          <p:nvPr/>
        </p:nvSpPr>
        <p:spPr>
          <a:xfrm>
            <a:off x="4397318" y="2432795"/>
            <a:ext cx="350176" cy="715555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2" name="TextBox 131"/>
          <p:cNvSpPr txBox="1"/>
          <p:nvPr/>
        </p:nvSpPr>
        <p:spPr>
          <a:xfrm>
            <a:off x="7272709" y="2136530"/>
            <a:ext cx="1036886" cy="43279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Соціальний педагог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175817" y="2931954"/>
            <a:ext cx="2001057" cy="43279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Педагог організатор</a:t>
            </a:r>
          </a:p>
          <a:p>
            <a:pPr algn="ctr"/>
            <a:r>
              <a:rPr lang="uk-UA" sz="1000" b="1" dirty="0" err="1" smtClean="0">
                <a:solidFill>
                  <a:schemeClr val="bg1"/>
                </a:solidFill>
              </a:rPr>
              <a:t>Миронюк</a:t>
            </a:r>
            <a:r>
              <a:rPr lang="uk-UA" sz="1000" b="1" dirty="0" smtClean="0">
                <a:solidFill>
                  <a:schemeClr val="bg1"/>
                </a:solidFill>
              </a:rPr>
              <a:t> Наталія Сергіївна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872109" y="2146742"/>
            <a:ext cx="96799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Методичний  кабінет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84044" y="2146742"/>
            <a:ext cx="895977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Методична рада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36" name="Стрелка вниз 135"/>
          <p:cNvSpPr/>
          <p:nvPr/>
        </p:nvSpPr>
        <p:spPr>
          <a:xfrm>
            <a:off x="2160141" y="1913646"/>
            <a:ext cx="350176" cy="22288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Стрелка вниз 136"/>
          <p:cNvSpPr/>
          <p:nvPr/>
        </p:nvSpPr>
        <p:spPr>
          <a:xfrm>
            <a:off x="441813" y="1913646"/>
            <a:ext cx="350176" cy="22288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8" name="TextBox 137"/>
          <p:cNvSpPr txBox="1"/>
          <p:nvPr/>
        </p:nvSpPr>
        <p:spPr>
          <a:xfrm>
            <a:off x="4969754" y="3652987"/>
            <a:ext cx="2158940" cy="46166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Психолог</a:t>
            </a:r>
          </a:p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Клименко Марія Сергіївна</a:t>
            </a:r>
            <a:endParaRPr lang="uk-UA" sz="1200" b="1" dirty="0">
              <a:solidFill>
                <a:schemeClr val="bg1"/>
              </a:solidFill>
            </a:endParaRPr>
          </a:p>
        </p:txBody>
      </p:sp>
      <p:pic>
        <p:nvPicPr>
          <p:cNvPr id="139" name="Рисунок 13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17"/>
          <a:stretch/>
        </p:blipFill>
        <p:spPr>
          <a:xfrm>
            <a:off x="4536405" y="3652939"/>
            <a:ext cx="419939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40" name="Стрелка вниз 139"/>
          <p:cNvSpPr/>
          <p:nvPr/>
        </p:nvSpPr>
        <p:spPr>
          <a:xfrm>
            <a:off x="6152702" y="1904902"/>
            <a:ext cx="350176" cy="22288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1" name="Стрелка вниз 140"/>
          <p:cNvSpPr/>
          <p:nvPr/>
        </p:nvSpPr>
        <p:spPr>
          <a:xfrm>
            <a:off x="7632749" y="1913646"/>
            <a:ext cx="350176" cy="22288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2" name="Стрелка вниз 141"/>
          <p:cNvSpPr/>
          <p:nvPr/>
        </p:nvSpPr>
        <p:spPr>
          <a:xfrm>
            <a:off x="6980201" y="1913646"/>
            <a:ext cx="350176" cy="101830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3" name="TextBox 142"/>
          <p:cNvSpPr txBox="1"/>
          <p:nvPr/>
        </p:nvSpPr>
        <p:spPr>
          <a:xfrm>
            <a:off x="569692" y="6520319"/>
            <a:ext cx="2166511" cy="216396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11-го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64822" y="4054415"/>
            <a:ext cx="2071381" cy="55399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Методичне об’єднання </a:t>
            </a:r>
            <a:r>
              <a:rPr lang="uk-UA" sz="1000" b="1" dirty="0">
                <a:solidFill>
                  <a:schemeClr val="bg1"/>
                </a:solidFill>
              </a:rPr>
              <a:t>вчителів </a:t>
            </a:r>
            <a:r>
              <a:rPr lang="uk-UA" sz="1000" b="1" dirty="0" smtClean="0">
                <a:solidFill>
                  <a:schemeClr val="bg1"/>
                </a:solidFill>
              </a:rPr>
              <a:t>Природничо-математичного циклу "ВЕСЕЛКА"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69692" y="7240771"/>
            <a:ext cx="2166513" cy="216024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</a:t>
            </a:r>
            <a:r>
              <a:rPr lang="uk-UA" sz="1000" b="1" dirty="0">
                <a:solidFill>
                  <a:schemeClr val="bg1"/>
                </a:solidFill>
              </a:rPr>
              <a:t>9</a:t>
            </a:r>
            <a:r>
              <a:rPr lang="uk-UA" sz="1000" b="1" dirty="0" smtClean="0">
                <a:solidFill>
                  <a:schemeClr val="bg1"/>
                </a:solidFill>
              </a:rPr>
              <a:t>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69693" y="5080531"/>
            <a:ext cx="2166512" cy="21607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</a:t>
            </a:r>
            <a:r>
              <a:rPr lang="uk-UA" sz="1000" b="1" dirty="0">
                <a:solidFill>
                  <a:schemeClr val="bg1"/>
                </a:solidFill>
              </a:rPr>
              <a:t>5</a:t>
            </a:r>
            <a:r>
              <a:rPr lang="uk-UA" sz="1000" b="1" dirty="0" smtClean="0">
                <a:solidFill>
                  <a:schemeClr val="bg1"/>
                </a:solidFill>
              </a:rPr>
              <a:t>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935" y="4680373"/>
            <a:ext cx="2031269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</a:t>
            </a:r>
            <a:r>
              <a:rPr lang="uk-UA" sz="1000" b="1" dirty="0" smtClean="0">
                <a:solidFill>
                  <a:schemeClr val="bg1"/>
                </a:solidFill>
              </a:rPr>
              <a:t>математики</a:t>
            </a:r>
          </a:p>
          <a:p>
            <a:pPr algn="ctr"/>
            <a:r>
              <a:rPr lang="uk-UA" sz="1000" b="1" dirty="0" err="1">
                <a:solidFill>
                  <a:schemeClr val="bg1"/>
                </a:solidFill>
              </a:rPr>
              <a:t>Воловельська</a:t>
            </a:r>
            <a:r>
              <a:rPr lang="uk-UA" sz="1000" b="1" dirty="0">
                <a:solidFill>
                  <a:schemeClr val="bg1"/>
                </a:solidFill>
              </a:rPr>
              <a:t> Ірина </a:t>
            </a:r>
            <a:r>
              <a:rPr lang="uk-UA" sz="1000" b="1" dirty="0" smtClean="0">
                <a:solidFill>
                  <a:schemeClr val="bg1"/>
                </a:solidFill>
              </a:rPr>
              <a:t>Миколаївна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69692" y="5800611"/>
            <a:ext cx="2166513" cy="21607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Класний керівник 10-го </a:t>
            </a:r>
            <a:r>
              <a:rPr lang="uk-UA" sz="1000" b="1" dirty="0" smtClean="0">
                <a:solidFill>
                  <a:schemeClr val="bg1"/>
                </a:solidFill>
              </a:rPr>
              <a:t>класу</a:t>
            </a:r>
            <a:endParaRPr lang="uk-UA" sz="1000" b="1" dirty="0" smtClean="0">
              <a:solidFill>
                <a:schemeClr val="bg1"/>
              </a:solidFill>
            </a:endParaRPr>
          </a:p>
        </p:txBody>
      </p:sp>
      <p:pic>
        <p:nvPicPr>
          <p:cNvPr id="149" name="Рисунок 14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38"/>
          <a:stretch/>
        </p:blipFill>
        <p:spPr>
          <a:xfrm>
            <a:off x="297317" y="4648531"/>
            <a:ext cx="438884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50" name="TextBox 149"/>
          <p:cNvSpPr txBox="1"/>
          <p:nvPr/>
        </p:nvSpPr>
        <p:spPr>
          <a:xfrm>
            <a:off x="679879" y="5389080"/>
            <a:ext cx="2056325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</a:t>
            </a:r>
            <a:r>
              <a:rPr lang="uk-UA" sz="1000" b="1" dirty="0" smtClean="0">
                <a:solidFill>
                  <a:schemeClr val="bg1"/>
                </a:solidFill>
              </a:rPr>
              <a:t>хімії</a:t>
            </a:r>
          </a:p>
          <a:p>
            <a:pPr algn="ctr"/>
            <a:r>
              <a:rPr lang="uk-UA" sz="1000" b="1" dirty="0">
                <a:solidFill>
                  <a:schemeClr val="bg1"/>
                </a:solidFill>
              </a:rPr>
              <a:t>Половинка Алла </a:t>
            </a:r>
            <a:r>
              <a:rPr lang="uk-UA" sz="1000" b="1" dirty="0" smtClean="0">
                <a:solidFill>
                  <a:schemeClr val="bg1"/>
                </a:solidFill>
              </a:rPr>
              <a:t>Дмитрівна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51" name="Рисунок 150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54"/>
          <a:stretch/>
        </p:blipFill>
        <p:spPr>
          <a:xfrm>
            <a:off x="297317" y="5368611"/>
            <a:ext cx="422664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52" name="TextBox 151"/>
          <p:cNvSpPr txBox="1"/>
          <p:nvPr/>
        </p:nvSpPr>
        <p:spPr>
          <a:xfrm>
            <a:off x="675398" y="6094380"/>
            <a:ext cx="2060805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</a:t>
            </a:r>
            <a:r>
              <a:rPr lang="uk-UA" sz="1000" b="1" dirty="0" smtClean="0">
                <a:solidFill>
                  <a:schemeClr val="bg1"/>
                </a:solidFill>
              </a:rPr>
              <a:t>географії</a:t>
            </a:r>
          </a:p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Половинка </a:t>
            </a:r>
            <a:r>
              <a:rPr lang="uk-UA" sz="1000" b="1" dirty="0">
                <a:solidFill>
                  <a:schemeClr val="bg1"/>
                </a:solidFill>
              </a:rPr>
              <a:t>Алла </a:t>
            </a:r>
            <a:r>
              <a:rPr lang="uk-UA" sz="1000" b="1" dirty="0" smtClean="0">
                <a:solidFill>
                  <a:schemeClr val="bg1"/>
                </a:solidFill>
              </a:rPr>
              <a:t>Дмитрівна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53" name="Рисунок 152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1907"/>
          <a:stretch/>
        </p:blipFill>
        <p:spPr>
          <a:xfrm>
            <a:off x="297317" y="6088691"/>
            <a:ext cx="417407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54" name="TextBox 153"/>
          <p:cNvSpPr txBox="1"/>
          <p:nvPr/>
        </p:nvSpPr>
        <p:spPr>
          <a:xfrm>
            <a:off x="657356" y="6810464"/>
            <a:ext cx="2078847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фізичної </a:t>
            </a:r>
            <a:r>
              <a:rPr lang="uk-UA" sz="1000" b="1" dirty="0" smtClean="0">
                <a:solidFill>
                  <a:schemeClr val="bg1"/>
                </a:solidFill>
              </a:rPr>
              <a:t>культури</a:t>
            </a:r>
          </a:p>
          <a:p>
            <a:pPr algn="ctr"/>
            <a:r>
              <a:rPr lang="uk-UA" sz="1000" b="1" dirty="0" err="1">
                <a:solidFill>
                  <a:schemeClr val="bg1"/>
                </a:solidFill>
              </a:rPr>
              <a:t>Варламенко</a:t>
            </a:r>
            <a:r>
              <a:rPr lang="uk-UA" sz="1000" b="1" dirty="0">
                <a:solidFill>
                  <a:schemeClr val="bg1"/>
                </a:solidFill>
              </a:rPr>
              <a:t> Тетяна </a:t>
            </a:r>
            <a:r>
              <a:rPr lang="uk-UA" sz="1000" b="1" dirty="0" smtClean="0">
                <a:solidFill>
                  <a:schemeClr val="bg1"/>
                </a:solidFill>
              </a:rPr>
              <a:t>Павлівна</a:t>
            </a:r>
            <a:endParaRPr lang="uk-UA" sz="1000" b="1" dirty="0">
              <a:solidFill>
                <a:schemeClr val="bg1"/>
              </a:solidFill>
            </a:endParaRPr>
          </a:p>
        </p:txBody>
      </p:sp>
      <p:pic>
        <p:nvPicPr>
          <p:cNvPr id="155" name="Рисунок 154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10"/>
          <a:stretch/>
        </p:blipFill>
        <p:spPr>
          <a:xfrm>
            <a:off x="297317" y="6808771"/>
            <a:ext cx="419894" cy="432000"/>
          </a:xfrm>
          <a:prstGeom prst="ellipse">
            <a:avLst/>
          </a:prstGeom>
          <a:ln w="381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sp>
        <p:nvSpPr>
          <p:cNvPr id="156" name="TextBox 155"/>
          <p:cNvSpPr txBox="1"/>
          <p:nvPr/>
        </p:nvSpPr>
        <p:spPr>
          <a:xfrm>
            <a:off x="578380" y="7530544"/>
            <a:ext cx="215782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інформатики</a:t>
            </a:r>
          </a:p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Рибалка Анатолій Сергійович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78379" y="7992789"/>
            <a:ext cx="2157825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000" b="1" dirty="0" smtClean="0">
                <a:solidFill>
                  <a:schemeClr val="bg1"/>
                </a:solidFill>
              </a:rPr>
              <a:t>Вчитель фізики</a:t>
            </a:r>
          </a:p>
          <a:p>
            <a:pPr algn="ctr"/>
            <a:r>
              <a:rPr lang="uk-UA" sz="1000" b="1" dirty="0" err="1" smtClean="0">
                <a:solidFill>
                  <a:schemeClr val="bg1"/>
                </a:solidFill>
              </a:rPr>
              <a:t>Романій</a:t>
            </a:r>
            <a:r>
              <a:rPr lang="uk-UA" sz="1000" b="1" dirty="0" smtClean="0">
                <a:solidFill>
                  <a:schemeClr val="bg1"/>
                </a:solidFill>
              </a:rPr>
              <a:t> В’ячеслав Миколайович</a:t>
            </a:r>
            <a:endParaRPr lang="uk-UA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57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7" grpId="0" animBg="1"/>
      <p:bldP spid="98" grpId="0" animBg="1"/>
      <p:bldP spid="99" grpId="0" animBg="1"/>
      <p:bldP spid="102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  <p:bldP spid="114" grpId="0" animBg="1"/>
      <p:bldP spid="115" grpId="0" animBg="1"/>
      <p:bldP spid="116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2" grpId="0" animBg="1"/>
      <p:bldP spid="154" grpId="0" animBg="1"/>
      <p:bldP spid="156" grpId="0" animBg="1"/>
      <p:bldP spid="15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616657c2f2625f68331b1c6b77189d099339d8f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206</Words>
  <Application>Microsoft Office PowerPoint</Application>
  <PresentationFormat>Произвольный</PresentationFormat>
  <Paragraphs>66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Notbook</dc:creator>
  <cp:lastModifiedBy>Notbook</cp:lastModifiedBy>
  <cp:revision>8</cp:revision>
  <dcterms:created xsi:type="dcterms:W3CDTF">2012-03-29T20:04:32Z</dcterms:created>
  <dcterms:modified xsi:type="dcterms:W3CDTF">2012-03-29T21:06:53Z</dcterms:modified>
</cp:coreProperties>
</file>